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61" r:id="rId3"/>
    <p:sldId id="262" r:id="rId4"/>
    <p:sldId id="257" r:id="rId5"/>
    <p:sldId id="258" r:id="rId6"/>
    <p:sldId id="263" r:id="rId7"/>
    <p:sldId id="260" r:id="rId8"/>
    <p:sldId id="281" r:id="rId9"/>
    <p:sldId id="282" r:id="rId10"/>
    <p:sldId id="279" r:id="rId11"/>
    <p:sldId id="280" r:id="rId12"/>
    <p:sldId id="264" r:id="rId13"/>
    <p:sldId id="278" r:id="rId14"/>
    <p:sldId id="259" r:id="rId15"/>
    <p:sldId id="270" r:id="rId16"/>
    <p:sldId id="271" r:id="rId17"/>
    <p:sldId id="268" r:id="rId18"/>
    <p:sldId id="269" r:id="rId19"/>
    <p:sldId id="265" r:id="rId20"/>
    <p:sldId id="266" r:id="rId21"/>
    <p:sldId id="276" r:id="rId22"/>
    <p:sldId id="277" r:id="rId23"/>
    <p:sldId id="274" r:id="rId24"/>
    <p:sldId id="275" r:id="rId25"/>
    <p:sldId id="272" r:id="rId26"/>
    <p:sldId id="273" r:id="rId27"/>
    <p:sldId id="26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813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322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229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02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273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364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90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065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24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939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68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83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2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5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BB79B8-8C00-4456-9603-686D696BD0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14BEFD-28B6-4F0F-904E-0C2D70CB54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5517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US" sz="5400" dirty="0" err="1">
                <a:solidFill>
                  <a:schemeClr val="tx1"/>
                </a:solidFill>
              </a:rPr>
              <a:t>Pruebas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HeatMaps</a:t>
            </a:r>
            <a:endParaRPr lang="en-US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EE3CD6-ABD5-4EDD-A031-432F3EB1B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5516" y="4735799"/>
            <a:ext cx="6470693" cy="605256"/>
          </a:xfrm>
        </p:spPr>
        <p:txBody>
          <a:bodyPr>
            <a:normAutofit/>
          </a:bodyPr>
          <a:lstStyle/>
          <a:p>
            <a:r>
              <a:rPr lang="en-US" dirty="0"/>
              <a:t>2/13/2020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0211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50218C5-E017-43D2-8345-FD9FBF0C9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22813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68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5EA7F6-BF31-422F-8A88-18A8E6223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769" t="11674" r="6654" b="8082"/>
          <a:stretch/>
        </p:blipFill>
        <p:spPr>
          <a:xfrm>
            <a:off x="1155741" y="801793"/>
            <a:ext cx="9880517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994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6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61A584-ADF3-427A-9479-F4C69EAD9B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923" t="14403" r="31000" b="32299"/>
          <a:stretch/>
        </p:blipFill>
        <p:spPr>
          <a:xfrm>
            <a:off x="2747410" y="801793"/>
            <a:ext cx="6697180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6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3A761-8050-4102-B4F2-3015913D9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C22AB-3EF6-448B-8BEB-BA597E8E4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013ADA-04B7-43A4-862D-32F7C0CA06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08" t="12083" r="5962" b="7467"/>
          <a:stretch/>
        </p:blipFill>
        <p:spPr>
          <a:xfrm>
            <a:off x="0" y="0"/>
            <a:ext cx="12192000" cy="654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749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6A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CC0FD9-569E-4CB7-BA78-B672520D09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269" t="14403" r="31000" b="32299"/>
          <a:stretch/>
        </p:blipFill>
        <p:spPr>
          <a:xfrm>
            <a:off x="2777839" y="801793"/>
            <a:ext cx="6636321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360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CA1CE28-B049-4013-8FA2-91C7D45037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17" t="14403" r="31230" b="32710"/>
          <a:stretch/>
        </p:blipFill>
        <p:spPr>
          <a:xfrm>
            <a:off x="8148872" y="-29957"/>
            <a:ext cx="4043128" cy="3237391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AFC0701-1FDB-4428-A2D5-0F401261D9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00" t="14403" r="31000" b="32710"/>
          <a:stretch/>
        </p:blipFill>
        <p:spPr>
          <a:xfrm>
            <a:off x="4105744" y="-14979"/>
            <a:ext cx="4043128" cy="3207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FDBD07-7541-446B-99EF-E6AB650890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038" t="14403" r="31115" b="32710"/>
          <a:stretch/>
        </p:blipFill>
        <p:spPr>
          <a:xfrm>
            <a:off x="25204" y="0"/>
            <a:ext cx="4080540" cy="3207434"/>
          </a:xfrm>
          <a:prstGeom prst="rect">
            <a:avLst/>
          </a:prstGeom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E006B923-8F3F-41C5-B3D0-FE72C94250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31269" t="14403" r="31000" b="32299"/>
          <a:stretch/>
        </p:blipFill>
        <p:spPr>
          <a:xfrm>
            <a:off x="8086258" y="3222412"/>
            <a:ext cx="4105742" cy="3274567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5938DF6C-AAD1-45FF-B373-D07606A73EC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923" t="14403" r="31000" b="32299"/>
          <a:stretch/>
        </p:blipFill>
        <p:spPr>
          <a:xfrm>
            <a:off x="4024271" y="3189561"/>
            <a:ext cx="4105742" cy="3305909"/>
          </a:xfrm>
          <a:prstGeom prst="rect">
            <a:avLst/>
          </a:prstGeom>
        </p:spPr>
      </p:pic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28B3B135-FBDB-456D-8C57-91E9CED7B8D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1500" t="14403" r="31115" b="32504"/>
          <a:stretch/>
        </p:blipFill>
        <p:spPr>
          <a:xfrm>
            <a:off x="9182" y="3192455"/>
            <a:ext cx="4015090" cy="330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35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11000-8B10-4D51-8D71-C3CB42CD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57227-19BD-43D3-BE40-1F97CDB12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8F806B-0A5E-458E-8A2F-B9BB55A71B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0" t="12494" r="6077" b="7466"/>
          <a:stretch/>
        </p:blipFill>
        <p:spPr>
          <a:xfrm>
            <a:off x="0" y="0"/>
            <a:ext cx="12192000" cy="646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695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16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BD1D2D-F593-4E40-8698-FD2A23241F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038" t="14403" r="31577" b="32710"/>
          <a:stretch/>
        </p:blipFill>
        <p:spPr>
          <a:xfrm>
            <a:off x="2782718" y="801793"/>
            <a:ext cx="6626564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60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67B252-D14E-49E4-AC4F-8C5B2ECC7A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577" t="11692" r="5730" b="6666"/>
          <a:stretch/>
        </p:blipFill>
        <p:spPr>
          <a:xfrm>
            <a:off x="0" y="-1"/>
            <a:ext cx="12188825" cy="66091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DA9D5E3-3A22-4873-81C8-59749E216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46467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6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7FB97D7-A772-41DB-8428-1FA66A06E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154" t="14403" r="31000" b="32504"/>
          <a:stretch/>
        </p:blipFill>
        <p:spPr>
          <a:xfrm>
            <a:off x="2754875" y="801793"/>
            <a:ext cx="6682249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38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7C8D6-116D-4B63-938F-FA4406A2A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E462D-C397-4FC0-B192-A7DD107BE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DB2432-6118-49F6-A54A-9929D7BDDC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62" t="10648" r="6538" b="8287"/>
          <a:stretch/>
        </p:blipFill>
        <p:spPr>
          <a:xfrm>
            <a:off x="0" y="0"/>
            <a:ext cx="12192000" cy="673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558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3BCB3-D9D0-41B0-AACB-410FC276D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6DE99-A4A9-4C57-AAD0-02F833488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AAA32E-1766-4122-8034-B6F5577955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1" t="11468" r="7023" b="7069"/>
          <a:stretch/>
        </p:blipFill>
        <p:spPr>
          <a:xfrm>
            <a:off x="0" y="0"/>
            <a:ext cx="12192000" cy="664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495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72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959C2D-6625-46DB-90ED-B31FD43158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154" t="14403" r="30769" b="32504"/>
          <a:stretch/>
        </p:blipFill>
        <p:spPr>
          <a:xfrm>
            <a:off x="2734483" y="801793"/>
            <a:ext cx="6723034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7218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4B8FA-7E97-4AAE-95C2-3352DCFE9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48B81-2A4E-4E32-980A-0C33D0147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DB3026-7C57-419A-B331-709EEE05A0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38" t="12290" r="6077" b="7466"/>
          <a:stretch/>
        </p:blipFill>
        <p:spPr>
          <a:xfrm>
            <a:off x="0" y="0"/>
            <a:ext cx="12218432" cy="657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33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16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23CB8A-F3BA-4DEF-8F16-AC4E644CE0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038" t="14403" r="30654" b="32710"/>
          <a:stretch/>
        </p:blipFill>
        <p:spPr>
          <a:xfrm>
            <a:off x="2700917" y="801793"/>
            <a:ext cx="6790166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011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8D2AB-AC21-42CC-88C4-2CAEE76FF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0D3EB-0F1F-4056-B075-B6FF80E02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99B574-4070-40E1-9433-333FB7F44A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0" t="11058" r="6193" b="6851"/>
          <a:stretch/>
        </p:blipFill>
        <p:spPr>
          <a:xfrm>
            <a:off x="0" y="0"/>
            <a:ext cx="12192000" cy="663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357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77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5D749BE6-C4AC-49F9-ADB1-84ADFE11F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846" t="26861" r="34231" b="19985"/>
          <a:stretch/>
        </p:blipFill>
        <p:spPr>
          <a:xfrm>
            <a:off x="2840101" y="801793"/>
            <a:ext cx="6511798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028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972BA-C3CC-4E90-9690-D7043F01C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C72FC-7048-4A22-A397-649FB55FB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A99134-6090-4B9A-91BA-7600261EE8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0" t="12083" r="6769" b="7467"/>
          <a:stretch/>
        </p:blipFill>
        <p:spPr>
          <a:xfrm>
            <a:off x="0" y="0"/>
            <a:ext cx="12192000" cy="654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1825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6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8299E8-8144-4F5E-BDB4-66BC1DF90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154" t="14403" r="31115" b="32504"/>
          <a:stretch/>
        </p:blipFill>
        <p:spPr>
          <a:xfrm>
            <a:off x="2765030" y="801793"/>
            <a:ext cx="6661940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1047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E57065-AB40-4348-83E5-F9BBB0CFED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54" t="14403" r="30769" b="32504"/>
          <a:stretch/>
        </p:blipFill>
        <p:spPr>
          <a:xfrm>
            <a:off x="8094626" y="0"/>
            <a:ext cx="4053537" cy="3179298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185C5FF-7B21-4568-B6FF-2B423CD597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1154" t="14403" r="31000" b="32504"/>
          <a:stretch/>
        </p:blipFill>
        <p:spPr>
          <a:xfrm>
            <a:off x="4027555" y="0"/>
            <a:ext cx="4028947" cy="3179298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396721F0-E15E-485D-A1A1-70F49FC95C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038" t="14403" r="31577" b="32710"/>
          <a:stretch/>
        </p:blipFill>
        <p:spPr>
          <a:xfrm>
            <a:off x="17332" y="0"/>
            <a:ext cx="3995372" cy="3179298"/>
          </a:xfrm>
          <a:prstGeom prst="rect">
            <a:avLst/>
          </a:prstGeom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DE18B8D0-3429-4B0E-B99D-B76CC72F47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154" t="14403" r="31115" b="32504"/>
          <a:stretch/>
        </p:blipFill>
        <p:spPr>
          <a:xfrm>
            <a:off x="8009365" y="3194005"/>
            <a:ext cx="4140711" cy="3277454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8EAC0934-1A0C-4F0A-8216-636359D0F7F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038" t="14403" r="30654" b="32710"/>
          <a:stretch/>
        </p:blipFill>
        <p:spPr>
          <a:xfrm>
            <a:off x="2481" y="3219054"/>
            <a:ext cx="4172550" cy="3240287"/>
          </a:xfrm>
          <a:prstGeom prst="rect">
            <a:avLst/>
          </a:prstGeom>
        </p:spPr>
      </p:pic>
      <p:pic>
        <p:nvPicPr>
          <p:cNvPr id="8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7264BDCF-C80D-45C5-9279-49380D39F96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846" t="26861" r="34231" b="19985"/>
          <a:stretch/>
        </p:blipFill>
        <p:spPr>
          <a:xfrm>
            <a:off x="4058611" y="3204986"/>
            <a:ext cx="4006313" cy="324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66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474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5BC976-3309-4C41-8DE2-46862266A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500" t="14403" r="31000" b="32710"/>
          <a:stretch/>
        </p:blipFill>
        <p:spPr>
          <a:xfrm>
            <a:off x="2772526" y="801793"/>
            <a:ext cx="6646947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259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FD3FB-92DC-4DAB-8017-286D3621A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03F42-C0F8-46C7-943A-14917D0E0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D88825-5D14-468F-8D61-FFD975891B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01" t="10647" r="5615" b="7467"/>
          <a:stretch/>
        </p:blipFill>
        <p:spPr>
          <a:xfrm>
            <a:off x="0" y="0"/>
            <a:ext cx="12258922" cy="657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21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D6A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A3283BBE-70F8-4910-BFD4-2C4B78C859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17" t="14403" r="31230" b="32710"/>
          <a:stretch/>
        </p:blipFill>
        <p:spPr>
          <a:xfrm>
            <a:off x="2803280" y="801793"/>
            <a:ext cx="6585439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633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91064-7284-4AAE-9A7B-1EC2A6662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6B3A7-5CBA-4230-8D1B-83786CE7F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8297F1-372B-4013-AE1F-6F147B5DC6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00" t="11058" r="6423" b="6851"/>
          <a:stretch/>
        </p:blipFill>
        <p:spPr>
          <a:xfrm>
            <a:off x="0" y="0"/>
            <a:ext cx="12192000" cy="657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370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E56A32-8CB6-47C9-A7F7-08BDE580F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38" t="14403" r="31115" b="32710"/>
          <a:stretch/>
        </p:blipFill>
        <p:spPr>
          <a:xfrm>
            <a:off x="2906198" y="905933"/>
            <a:ext cx="6411608" cy="50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972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8606C-B8A4-4515-ABE1-202687A06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D849E-BBB1-4C94-899B-1E9BC58FC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51B57C-CA3A-42AF-9DC7-ECD09E65DF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00" t="12701" r="6077" b="6850"/>
          <a:stretch/>
        </p:blipFill>
        <p:spPr>
          <a:xfrm>
            <a:off x="0" y="0"/>
            <a:ext cx="12192000" cy="645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0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6B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EFD072-489F-48CD-866A-F78E55BCA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500" t="14403" r="31115" b="32504"/>
          <a:stretch/>
        </p:blipFill>
        <p:spPr>
          <a:xfrm>
            <a:off x="2795574" y="801793"/>
            <a:ext cx="6600851" cy="527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61104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Office">
      <a:dk1>
        <a:srgbClr val="000000"/>
      </a:dk1>
      <a:lt1>
        <a:srgbClr val="FFFFFF"/>
      </a:lt1>
      <a:dk2>
        <a:srgbClr val="2E3948"/>
      </a:dk2>
      <a:lt2>
        <a:srgbClr val="E7E6E6"/>
      </a:lt2>
      <a:accent1>
        <a:srgbClr val="5A82CB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A9718D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</Words>
  <Application>Microsoft Office PowerPoint</Application>
  <PresentationFormat>Widescreen</PresentationFormat>
  <Paragraphs>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Calibri</vt:lpstr>
      <vt:lpstr>Univers</vt:lpstr>
      <vt:lpstr>Univers Condensed</vt:lpstr>
      <vt:lpstr>RetrospectVTI</vt:lpstr>
      <vt:lpstr>Pruebas HeatMaps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Pruebas HeatMaps</dc:title>
  <dc:creator>nufo</dc:creator>
  <cp:lastModifiedBy>nufo</cp:lastModifiedBy>
  <cp:revision>1</cp:revision>
  <dcterms:created xsi:type="dcterms:W3CDTF">2020-02-13T21:51:02Z</dcterms:created>
  <dcterms:modified xsi:type="dcterms:W3CDTF">2020-02-13T21:52:21Z</dcterms:modified>
</cp:coreProperties>
</file>